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2ACD09-44C4-4A74-A389-E55382723782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8B42C3-A07E-4F92-9906-4E7DC25F63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2276872"/>
            <a:ext cx="4949548" cy="2751584"/>
          </a:xfrm>
        </p:spPr>
        <p:txBody>
          <a:bodyPr/>
          <a:lstStyle/>
          <a:p>
            <a:pPr algn="ctr"/>
            <a:r>
              <a:rPr lang="ru-RU" dirty="0" smtClean="0"/>
              <a:t>СОВРЕМЕННЫЕ СПОСОБЫ ВЫПОЛНЕНИЯ ХИМИЧЕСКОЙ ЗАВИВКИ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717032"/>
            <a:ext cx="5114778" cy="110124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Современная химическая завивка в технике «Горизонтальная волна»</a:t>
            </a:r>
            <a:endParaRPr lang="ru-RU" sz="2800" dirty="0"/>
          </a:p>
        </p:txBody>
      </p:sp>
      <p:pic>
        <p:nvPicPr>
          <p:cNvPr id="4" name="Содержимое 3" descr="C:\Users\User\AppData\Local\Microsoft\Windows\Temporary Internet Files\Content.Word\Scan100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0963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an100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72390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Вертикальная                            прикорневая </a:t>
            </a:r>
            <a:endParaRPr lang="ru-RU" sz="2400" dirty="0"/>
          </a:p>
        </p:txBody>
      </p:sp>
      <p:pic>
        <p:nvPicPr>
          <p:cNvPr id="1026" name="Picture 2" descr="C:\Users\user\Desktop\Delat-li-khimicheskuiu-zavivku_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4086225"/>
          </a:xfrm>
          <a:prstGeom prst="rect">
            <a:avLst/>
          </a:prstGeom>
          <a:noFill/>
        </p:spPr>
      </p:pic>
      <p:pic>
        <p:nvPicPr>
          <p:cNvPr id="1028" name="Picture 4" descr="KHimicheskaia zavivka volos_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9"/>
            <a:ext cx="2952328" cy="3905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pics-of-finger-waves-hairstyles-i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764379" cy="4846638"/>
          </a:xfrm>
          <a:prstGeom prst="rect">
            <a:avLst/>
          </a:prstGeom>
          <a:noFill/>
        </p:spPr>
      </p:pic>
      <p:pic>
        <p:nvPicPr>
          <p:cNvPr id="24580" name="Picture 4" descr="http://oxastyle.ru/wp-content/uploads/zh13-560x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383225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Выполнить технологические карты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Горизонтальная </a:t>
            </a:r>
            <a:r>
              <a:rPr lang="ru-RU" sz="2400" dirty="0" smtClean="0"/>
              <a:t>классическая завивка</a:t>
            </a:r>
            <a:endParaRPr lang="ru-RU" sz="2400" dirty="0"/>
          </a:p>
        </p:txBody>
      </p:sp>
      <p:pic>
        <p:nvPicPr>
          <p:cNvPr id="4" name="Содержимое 3" descr="C:\Users\User\AppData\Local\Microsoft\Windows\Temporary Internet Files\Content.Word\Scan100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3123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an10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30963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Вертикальная</a:t>
            </a:r>
            <a:r>
              <a:rPr lang="ru-RU" sz="2800" dirty="0" smtClean="0"/>
              <a:t> классическая завивка </a:t>
            </a:r>
            <a:endParaRPr lang="ru-RU" sz="2800" dirty="0"/>
          </a:p>
        </p:txBody>
      </p:sp>
      <p:pic>
        <p:nvPicPr>
          <p:cNvPr id="4" name="Содержимое 3" descr="C:\Users\User\AppData\Local\Microsoft\Windows\Temporary Internet Files\Content.Word\Scan100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an10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73016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Scan10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72816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Выполнить </a:t>
            </a:r>
            <a:r>
              <a:rPr lang="ru-RU" sz="1800" dirty="0" err="1" smtClean="0"/>
              <a:t>инструкционно</a:t>
            </a:r>
            <a:r>
              <a:rPr lang="ru-RU" sz="1800" dirty="0" smtClean="0"/>
              <a:t>-технологические карты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Комбинированная завивка</a:t>
            </a:r>
            <a:endParaRPr lang="ru-RU" dirty="0"/>
          </a:p>
        </p:txBody>
      </p:sp>
      <p:pic>
        <p:nvPicPr>
          <p:cNvPr id="4" name="Содержимое 3" descr="C:\Users\User\AppData\Local\Microsoft\Windows\Temporary Internet Files\Content.Word\Scan100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7363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an10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05064"/>
            <a:ext cx="2728957" cy="231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Scan10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25922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Прикорневая завивка</a:t>
            </a:r>
            <a:endParaRPr lang="ru-RU" dirty="0"/>
          </a:p>
        </p:txBody>
      </p:sp>
      <p:pic>
        <p:nvPicPr>
          <p:cNvPr id="4" name="Содержимое 3" descr="C:\Users\User\AppData\Local\Microsoft\Windows\Temporary Internet Files\Content.Word\Scan100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1683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an100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36004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Современная химическая завивка в технике «</a:t>
            </a:r>
            <a:r>
              <a:rPr lang="ru-RU" sz="2800" dirty="0" err="1" smtClean="0"/>
              <a:t>Эриссон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" name="Содержимое 3" descr="C:\Users\User\AppData\Local\Microsoft\Windows\Temporary Internet Files\Content.Word\Scan100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an10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24427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Scan10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068960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Современная химическая завивка в технике чередования коклюшек</a:t>
            </a:r>
            <a:endParaRPr lang="ru-RU" sz="2800" dirty="0"/>
          </a:p>
        </p:txBody>
      </p:sp>
      <p:pic>
        <p:nvPicPr>
          <p:cNvPr id="4" name="Содержимое 3" descr="C:\Users\User\AppData\Local\Microsoft\Windows\Temporary Internet Files\Content.Word\Scan100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592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an10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Scan10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17032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Современная химическая завивка в технике «шахматы»</a:t>
            </a:r>
            <a:endParaRPr lang="ru-RU" sz="2800" dirty="0"/>
          </a:p>
        </p:txBody>
      </p:sp>
      <p:pic>
        <p:nvPicPr>
          <p:cNvPr id="4" name="Содержимое 3" descr="C:\Users\User\AppData\Local\Microsoft\Windows\Temporary Internet Files\Content.Word\Scan100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29158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an1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16832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Scan10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27363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Современная химическая завивка в технике «</a:t>
            </a:r>
            <a:r>
              <a:rPr lang="ru-RU" sz="2800" dirty="0" err="1" smtClean="0"/>
              <a:t>эриссон-инвнрс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" name="Содержимое 3" descr="C:\Users\User\AppData\Local\Microsoft\Windows\Temporary Internet Files\Content.Word\Scan100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AppData\Local\Microsoft\Windows\Temporary Internet Files\Content.Word\Scan10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16832"/>
            <a:ext cx="24482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AppData\Local\Microsoft\Windows\Temporary Internet Files\Content.Word\Scan100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273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187</TotalTime>
  <Words>59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СОВРЕМЕННЫЕ СПОСОБЫ ВЫПОЛНЕНИЯ ХИМИЧЕСКОЙ ЗАВИВКИ </vt:lpstr>
      <vt:lpstr>Выполнить технологические карты Горизонтальная классическая завивка</vt:lpstr>
      <vt:lpstr>Вертикальная классическая завивка </vt:lpstr>
      <vt:lpstr>Выполнить инструкционно-технологические карты Комбинированная завивка</vt:lpstr>
      <vt:lpstr>Прикорневая завивка</vt:lpstr>
      <vt:lpstr>Современная химическая завивка в технике «Эриссон»</vt:lpstr>
      <vt:lpstr>Современная химическая завивка в технике чередования коклюшек</vt:lpstr>
      <vt:lpstr>Современная химическая завивка в технике «шахматы»</vt:lpstr>
      <vt:lpstr>Современная химическая завивка в технике «эриссон-инвнрс»</vt:lpstr>
      <vt:lpstr>Современная химическая завивка в технике «Горизонтальная волна»</vt:lpstr>
      <vt:lpstr>Вертикальная                            прикорневая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СПОСОБЫ ВЫПОЛНЕНИЯ ХИМИЧЕСКОЙ ЗАВИВКИ</dc:title>
  <dc:creator>RePack by SPecialiST</dc:creator>
  <cp:lastModifiedBy>Vladimir</cp:lastModifiedBy>
  <cp:revision>22</cp:revision>
  <dcterms:created xsi:type="dcterms:W3CDTF">2015-11-23T09:30:31Z</dcterms:created>
  <dcterms:modified xsi:type="dcterms:W3CDTF">2015-12-02T12:29:13Z</dcterms:modified>
</cp:coreProperties>
</file>